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3" r:id="rId5"/>
    <p:sldId id="296" r:id="rId6"/>
    <p:sldId id="297" r:id="rId7"/>
    <p:sldId id="298" r:id="rId8"/>
    <p:sldId id="299" r:id="rId9"/>
    <p:sldId id="300" r:id="rId10"/>
    <p:sldId id="30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53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46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7/26/2021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7/26/2021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7/26/2021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7/26/2021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7/26/2021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7/26/2021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7/26/2021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7/26/2021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7/26/2021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7/26/2021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7/26/2021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7/26/2021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lilahsplant.xyz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Final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Delilah Andrusko</a:t>
            </a: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B0B87-C14E-4666-AA75-1BACE4C67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64E07-6B62-477F-B332-4896E2B7B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Focuses on a website for a small business that sells plants</a:t>
            </a:r>
          </a:p>
          <a:p>
            <a:r>
              <a:rPr lang="en-US" dirty="0"/>
              <a:t>Build it or Buy it route?</a:t>
            </a:r>
          </a:p>
          <a:p>
            <a:r>
              <a:rPr lang="en-US" dirty="0"/>
              <a:t>Time and Budget?</a:t>
            </a:r>
          </a:p>
          <a:p>
            <a:r>
              <a:rPr lang="en-US" dirty="0"/>
              <a:t>Integrations used</a:t>
            </a:r>
          </a:p>
          <a:p>
            <a:r>
              <a:rPr lang="en-US" dirty="0"/>
              <a:t>Future Improvements</a:t>
            </a:r>
          </a:p>
          <a:p>
            <a:r>
              <a:rPr lang="en-US" dirty="0"/>
              <a:t>Live Demo</a:t>
            </a:r>
          </a:p>
          <a:p>
            <a:pPr marL="0" indent="0">
              <a:buNone/>
            </a:pP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C24969-B140-49CA-8A02-A1A883D85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069" y="716151"/>
            <a:ext cx="3617131" cy="5425697"/>
          </a:xfrm>
          <a:prstGeom prst="rect">
            <a:avLst/>
          </a:prstGeom>
          <a:effectLst>
            <a:softEdge rad="152400"/>
          </a:effectLst>
        </p:spPr>
      </p:pic>
    </p:spTree>
    <p:extLst>
      <p:ext uri="{BB962C8B-B14F-4D97-AF65-F5344CB8AC3E}">
        <p14:creationId xmlns:p14="http://schemas.microsoft.com/office/powerpoint/2010/main" val="4051119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2713F-91D7-4FCB-8F57-E7E0E6D39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&amp; 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ABEF8-DE9D-4C5E-A3F7-1E17CBC51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Theme - $30</a:t>
            </a:r>
          </a:p>
          <a:p>
            <a:r>
              <a:rPr lang="en-US" dirty="0"/>
              <a:t>Domain – $2</a:t>
            </a:r>
          </a:p>
          <a:p>
            <a:r>
              <a:rPr lang="en-US" dirty="0" err="1"/>
              <a:t>DreamHost</a:t>
            </a:r>
            <a:r>
              <a:rPr lang="en-US" dirty="0"/>
              <a:t> with Security - $4.95</a:t>
            </a:r>
          </a:p>
          <a:p>
            <a:r>
              <a:rPr lang="en-US" dirty="0"/>
              <a:t>Software (</a:t>
            </a:r>
            <a:r>
              <a:rPr lang="en-US" dirty="0" err="1"/>
              <a:t>Wordpress</a:t>
            </a:r>
            <a:r>
              <a:rPr lang="en-US" dirty="0"/>
              <a:t>) for Implementation/Plugins – Free</a:t>
            </a:r>
          </a:p>
          <a:p>
            <a:r>
              <a:rPr lang="en-US" dirty="0"/>
              <a:t>Buy it route – efficiency</a:t>
            </a:r>
          </a:p>
          <a:p>
            <a:r>
              <a:rPr lang="en-US" dirty="0"/>
              <a:t>GitHub - documentation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1B5F11-AD19-4F87-9B2F-F463D66AA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008" y="1328394"/>
            <a:ext cx="3100100" cy="3821842"/>
          </a:xfrm>
          <a:prstGeom prst="rect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98485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8A931-5E73-4482-93EC-31C50E270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E9F19-896F-42FA-8FA4-6755AD137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Theme</a:t>
            </a:r>
          </a:p>
          <a:p>
            <a:r>
              <a:rPr lang="en-US" dirty="0"/>
              <a:t>WooCommerce – Products/ Payments/Cart/Checkout</a:t>
            </a:r>
          </a:p>
          <a:p>
            <a:r>
              <a:rPr lang="en-US" dirty="0" err="1"/>
              <a:t>Themify</a:t>
            </a:r>
            <a:r>
              <a:rPr lang="en-US" dirty="0"/>
              <a:t> – Filtering Options</a:t>
            </a:r>
          </a:p>
          <a:p>
            <a:r>
              <a:rPr lang="en-US" dirty="0"/>
              <a:t>Quiz </a:t>
            </a:r>
          </a:p>
          <a:p>
            <a:r>
              <a:rPr lang="en-US" dirty="0"/>
              <a:t>Notifications for error </a:t>
            </a:r>
          </a:p>
          <a:p>
            <a:pPr lvl="1"/>
            <a:r>
              <a:rPr lang="en-US" dirty="0"/>
              <a:t>Contact Form </a:t>
            </a:r>
          </a:p>
          <a:p>
            <a:pPr lvl="1"/>
            <a:r>
              <a:rPr lang="en-US" dirty="0"/>
              <a:t>Shipment</a:t>
            </a:r>
          </a:p>
          <a:p>
            <a:pPr lvl="1"/>
            <a:r>
              <a:rPr lang="en-US" dirty="0"/>
              <a:t>Billing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3116AB-9D29-4763-BAE4-F2645B726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763" y="1257110"/>
            <a:ext cx="3819144" cy="255117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40000" endPos="65000" dist="508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003386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F291A-7415-4B98-AEAC-A9EAC363D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of Integrations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37BA5-6E61-4DB2-965D-7B9F06E2D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Viewing Purchases made</a:t>
            </a:r>
          </a:p>
          <a:p>
            <a:r>
              <a:rPr lang="en-US" dirty="0"/>
              <a:t>Managing Product Stock</a:t>
            </a:r>
          </a:p>
          <a:p>
            <a:pPr lvl="1"/>
            <a:r>
              <a:rPr lang="en-US" dirty="0"/>
              <a:t>Low stock</a:t>
            </a:r>
          </a:p>
          <a:p>
            <a:pPr lvl="1"/>
            <a:r>
              <a:rPr lang="en-US" dirty="0"/>
              <a:t>Current Stock</a:t>
            </a:r>
          </a:p>
          <a:p>
            <a:r>
              <a:rPr lang="en-US" dirty="0"/>
              <a:t>Managing Products for sale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085E90-C5E5-4E25-BBB2-676DF6E1D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1040" y="1064137"/>
            <a:ext cx="2556050" cy="45442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90723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DEE37-7502-4553-981E-339FA870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FCF72-BB0C-42CB-8DBC-371394F70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6505852" cy="3849624"/>
          </a:xfrm>
        </p:spPr>
        <p:txBody>
          <a:bodyPr/>
          <a:lstStyle/>
          <a:p>
            <a:r>
              <a:rPr lang="en-US" dirty="0"/>
              <a:t>Drop down menu when mouse hovers over drop down menu</a:t>
            </a:r>
          </a:p>
          <a:p>
            <a:r>
              <a:rPr lang="en-US" dirty="0"/>
              <a:t>More variety of plants</a:t>
            </a:r>
          </a:p>
          <a:p>
            <a:r>
              <a:rPr lang="en-US" dirty="0"/>
              <a:t>Accessories and tools for purchase</a:t>
            </a:r>
          </a:p>
          <a:p>
            <a:r>
              <a:rPr lang="en-US" dirty="0"/>
              <a:t>Accounts for memberships/plant subscription boxes</a:t>
            </a:r>
          </a:p>
          <a:p>
            <a:r>
              <a:rPr lang="en-US" dirty="0"/>
              <a:t>Add a plant of the month feature for homepage</a:t>
            </a:r>
          </a:p>
          <a:p>
            <a:r>
              <a:rPr lang="en-US" dirty="0"/>
              <a:t>Create a better designed Care guide where user can search for their specific plant and learn how to care for it.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D54DE4-0404-482F-B798-FAA9F943F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316" y="560439"/>
            <a:ext cx="3919606" cy="5663380"/>
          </a:xfrm>
          <a:custGeom>
            <a:avLst/>
            <a:gdLst>
              <a:gd name="connsiteX0" fmla="*/ 0 w 3919606"/>
              <a:gd name="connsiteY0" fmla="*/ 0 h 5663380"/>
              <a:gd name="connsiteX1" fmla="*/ 481552 w 3919606"/>
              <a:gd name="connsiteY1" fmla="*/ 0 h 5663380"/>
              <a:gd name="connsiteX2" fmla="*/ 1080691 w 3919606"/>
              <a:gd name="connsiteY2" fmla="*/ 0 h 5663380"/>
              <a:gd name="connsiteX3" fmla="*/ 1601439 w 3919606"/>
              <a:gd name="connsiteY3" fmla="*/ 0 h 5663380"/>
              <a:gd name="connsiteX4" fmla="*/ 2122187 w 3919606"/>
              <a:gd name="connsiteY4" fmla="*/ 0 h 5663380"/>
              <a:gd name="connsiteX5" fmla="*/ 2603738 w 3919606"/>
              <a:gd name="connsiteY5" fmla="*/ 0 h 5663380"/>
              <a:gd name="connsiteX6" fmla="*/ 3202878 w 3919606"/>
              <a:gd name="connsiteY6" fmla="*/ 0 h 5663380"/>
              <a:gd name="connsiteX7" fmla="*/ 3919606 w 3919606"/>
              <a:gd name="connsiteY7" fmla="*/ 0 h 5663380"/>
              <a:gd name="connsiteX8" fmla="*/ 3919606 w 3919606"/>
              <a:gd name="connsiteY8" fmla="*/ 622972 h 5663380"/>
              <a:gd name="connsiteX9" fmla="*/ 3919606 w 3919606"/>
              <a:gd name="connsiteY9" fmla="*/ 1302577 h 5663380"/>
              <a:gd name="connsiteX10" fmla="*/ 3919606 w 3919606"/>
              <a:gd name="connsiteY10" fmla="*/ 1925549 h 5663380"/>
              <a:gd name="connsiteX11" fmla="*/ 3919606 w 3919606"/>
              <a:gd name="connsiteY11" fmla="*/ 2435253 h 5663380"/>
              <a:gd name="connsiteX12" fmla="*/ 3919606 w 3919606"/>
              <a:gd name="connsiteY12" fmla="*/ 2888324 h 5663380"/>
              <a:gd name="connsiteX13" fmla="*/ 3919606 w 3919606"/>
              <a:gd name="connsiteY13" fmla="*/ 3454662 h 5663380"/>
              <a:gd name="connsiteX14" fmla="*/ 3919606 w 3919606"/>
              <a:gd name="connsiteY14" fmla="*/ 4077634 h 5663380"/>
              <a:gd name="connsiteX15" fmla="*/ 3919606 w 3919606"/>
              <a:gd name="connsiteY15" fmla="*/ 4474070 h 5663380"/>
              <a:gd name="connsiteX16" fmla="*/ 3919606 w 3919606"/>
              <a:gd name="connsiteY16" fmla="*/ 5040408 h 5663380"/>
              <a:gd name="connsiteX17" fmla="*/ 3919606 w 3919606"/>
              <a:gd name="connsiteY17" fmla="*/ 5663380 h 5663380"/>
              <a:gd name="connsiteX18" fmla="*/ 3359662 w 3919606"/>
              <a:gd name="connsiteY18" fmla="*/ 5663380 h 5663380"/>
              <a:gd name="connsiteX19" fmla="*/ 2838915 w 3919606"/>
              <a:gd name="connsiteY19" fmla="*/ 5663380 h 5663380"/>
              <a:gd name="connsiteX20" fmla="*/ 2357363 w 3919606"/>
              <a:gd name="connsiteY20" fmla="*/ 5663380 h 5663380"/>
              <a:gd name="connsiteX21" fmla="*/ 1719027 w 3919606"/>
              <a:gd name="connsiteY21" fmla="*/ 5663380 h 5663380"/>
              <a:gd name="connsiteX22" fmla="*/ 1198280 w 3919606"/>
              <a:gd name="connsiteY22" fmla="*/ 5663380 h 5663380"/>
              <a:gd name="connsiteX23" fmla="*/ 755924 w 3919606"/>
              <a:gd name="connsiteY23" fmla="*/ 5663380 h 5663380"/>
              <a:gd name="connsiteX24" fmla="*/ 0 w 3919606"/>
              <a:gd name="connsiteY24" fmla="*/ 5663380 h 5663380"/>
              <a:gd name="connsiteX25" fmla="*/ 0 w 3919606"/>
              <a:gd name="connsiteY25" fmla="*/ 5153676 h 5663380"/>
              <a:gd name="connsiteX26" fmla="*/ 0 w 3919606"/>
              <a:gd name="connsiteY26" fmla="*/ 4474070 h 5663380"/>
              <a:gd name="connsiteX27" fmla="*/ 0 w 3919606"/>
              <a:gd name="connsiteY27" fmla="*/ 4077634 h 5663380"/>
              <a:gd name="connsiteX28" fmla="*/ 0 w 3919606"/>
              <a:gd name="connsiteY28" fmla="*/ 3624563 h 5663380"/>
              <a:gd name="connsiteX29" fmla="*/ 0 w 3919606"/>
              <a:gd name="connsiteY29" fmla="*/ 3001591 h 5663380"/>
              <a:gd name="connsiteX30" fmla="*/ 0 w 3919606"/>
              <a:gd name="connsiteY30" fmla="*/ 2435253 h 5663380"/>
              <a:gd name="connsiteX31" fmla="*/ 0 w 3919606"/>
              <a:gd name="connsiteY31" fmla="*/ 1755648 h 5663380"/>
              <a:gd name="connsiteX32" fmla="*/ 0 w 3919606"/>
              <a:gd name="connsiteY32" fmla="*/ 1302577 h 5663380"/>
              <a:gd name="connsiteX33" fmla="*/ 0 w 3919606"/>
              <a:gd name="connsiteY33" fmla="*/ 792873 h 5663380"/>
              <a:gd name="connsiteX34" fmla="*/ 0 w 3919606"/>
              <a:gd name="connsiteY34" fmla="*/ 0 h 5663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919606" h="5663380" fill="none" extrusionOk="0">
                <a:moveTo>
                  <a:pt x="0" y="0"/>
                </a:moveTo>
                <a:cubicBezTo>
                  <a:pt x="165843" y="-50861"/>
                  <a:pt x="334770" y="17721"/>
                  <a:pt x="481552" y="0"/>
                </a:cubicBezTo>
                <a:cubicBezTo>
                  <a:pt x="628334" y="-17721"/>
                  <a:pt x="808570" y="36493"/>
                  <a:pt x="1080691" y="0"/>
                </a:cubicBezTo>
                <a:cubicBezTo>
                  <a:pt x="1352812" y="-36493"/>
                  <a:pt x="1490915" y="44322"/>
                  <a:pt x="1601439" y="0"/>
                </a:cubicBezTo>
                <a:cubicBezTo>
                  <a:pt x="1711963" y="-44322"/>
                  <a:pt x="2001948" y="7198"/>
                  <a:pt x="2122187" y="0"/>
                </a:cubicBezTo>
                <a:cubicBezTo>
                  <a:pt x="2242426" y="-7198"/>
                  <a:pt x="2419364" y="56459"/>
                  <a:pt x="2603738" y="0"/>
                </a:cubicBezTo>
                <a:cubicBezTo>
                  <a:pt x="2788112" y="-56459"/>
                  <a:pt x="2953844" y="35619"/>
                  <a:pt x="3202878" y="0"/>
                </a:cubicBezTo>
                <a:cubicBezTo>
                  <a:pt x="3451912" y="-35619"/>
                  <a:pt x="3615490" y="60172"/>
                  <a:pt x="3919606" y="0"/>
                </a:cubicBezTo>
                <a:cubicBezTo>
                  <a:pt x="3939943" y="281663"/>
                  <a:pt x="3870802" y="384568"/>
                  <a:pt x="3919606" y="622972"/>
                </a:cubicBezTo>
                <a:cubicBezTo>
                  <a:pt x="3968410" y="861376"/>
                  <a:pt x="3846215" y="1050957"/>
                  <a:pt x="3919606" y="1302577"/>
                </a:cubicBezTo>
                <a:cubicBezTo>
                  <a:pt x="3992997" y="1554198"/>
                  <a:pt x="3860431" y="1649199"/>
                  <a:pt x="3919606" y="1925549"/>
                </a:cubicBezTo>
                <a:cubicBezTo>
                  <a:pt x="3978781" y="2201899"/>
                  <a:pt x="3870479" y="2322408"/>
                  <a:pt x="3919606" y="2435253"/>
                </a:cubicBezTo>
                <a:cubicBezTo>
                  <a:pt x="3968733" y="2548098"/>
                  <a:pt x="3911458" y="2693034"/>
                  <a:pt x="3919606" y="2888324"/>
                </a:cubicBezTo>
                <a:cubicBezTo>
                  <a:pt x="3927754" y="3083614"/>
                  <a:pt x="3890242" y="3279799"/>
                  <a:pt x="3919606" y="3454662"/>
                </a:cubicBezTo>
                <a:cubicBezTo>
                  <a:pt x="3948970" y="3629525"/>
                  <a:pt x="3849825" y="3790483"/>
                  <a:pt x="3919606" y="4077634"/>
                </a:cubicBezTo>
                <a:cubicBezTo>
                  <a:pt x="3989387" y="4364785"/>
                  <a:pt x="3888261" y="4290033"/>
                  <a:pt x="3919606" y="4474070"/>
                </a:cubicBezTo>
                <a:cubicBezTo>
                  <a:pt x="3950951" y="4658107"/>
                  <a:pt x="3909758" y="4799796"/>
                  <a:pt x="3919606" y="5040408"/>
                </a:cubicBezTo>
                <a:cubicBezTo>
                  <a:pt x="3929454" y="5281020"/>
                  <a:pt x="3896828" y="5457544"/>
                  <a:pt x="3919606" y="5663380"/>
                </a:cubicBezTo>
                <a:cubicBezTo>
                  <a:pt x="3770562" y="5700704"/>
                  <a:pt x="3607727" y="5602042"/>
                  <a:pt x="3359662" y="5663380"/>
                </a:cubicBezTo>
                <a:cubicBezTo>
                  <a:pt x="3111597" y="5724718"/>
                  <a:pt x="2994093" y="5633441"/>
                  <a:pt x="2838915" y="5663380"/>
                </a:cubicBezTo>
                <a:cubicBezTo>
                  <a:pt x="2683737" y="5693319"/>
                  <a:pt x="2517971" y="5653537"/>
                  <a:pt x="2357363" y="5663380"/>
                </a:cubicBezTo>
                <a:cubicBezTo>
                  <a:pt x="2196755" y="5673223"/>
                  <a:pt x="1974902" y="5592547"/>
                  <a:pt x="1719027" y="5663380"/>
                </a:cubicBezTo>
                <a:cubicBezTo>
                  <a:pt x="1463152" y="5734213"/>
                  <a:pt x="1382386" y="5628766"/>
                  <a:pt x="1198280" y="5663380"/>
                </a:cubicBezTo>
                <a:cubicBezTo>
                  <a:pt x="1014174" y="5697994"/>
                  <a:pt x="961295" y="5623580"/>
                  <a:pt x="755924" y="5663380"/>
                </a:cubicBezTo>
                <a:cubicBezTo>
                  <a:pt x="550553" y="5703180"/>
                  <a:pt x="256786" y="5648105"/>
                  <a:pt x="0" y="5663380"/>
                </a:cubicBezTo>
                <a:cubicBezTo>
                  <a:pt x="-54155" y="5561160"/>
                  <a:pt x="47382" y="5383906"/>
                  <a:pt x="0" y="5153676"/>
                </a:cubicBezTo>
                <a:cubicBezTo>
                  <a:pt x="-47382" y="4923446"/>
                  <a:pt x="49442" y="4696218"/>
                  <a:pt x="0" y="4474070"/>
                </a:cubicBezTo>
                <a:cubicBezTo>
                  <a:pt x="-49442" y="4251922"/>
                  <a:pt x="22135" y="4205521"/>
                  <a:pt x="0" y="4077634"/>
                </a:cubicBezTo>
                <a:cubicBezTo>
                  <a:pt x="-22135" y="3949747"/>
                  <a:pt x="30341" y="3804155"/>
                  <a:pt x="0" y="3624563"/>
                </a:cubicBezTo>
                <a:cubicBezTo>
                  <a:pt x="-30341" y="3444971"/>
                  <a:pt x="5113" y="3154570"/>
                  <a:pt x="0" y="3001591"/>
                </a:cubicBezTo>
                <a:cubicBezTo>
                  <a:pt x="-5113" y="2848612"/>
                  <a:pt x="47533" y="2663015"/>
                  <a:pt x="0" y="2435253"/>
                </a:cubicBezTo>
                <a:cubicBezTo>
                  <a:pt x="-47533" y="2207491"/>
                  <a:pt x="42336" y="2058850"/>
                  <a:pt x="0" y="1755648"/>
                </a:cubicBezTo>
                <a:cubicBezTo>
                  <a:pt x="-42336" y="1452446"/>
                  <a:pt x="23472" y="1521455"/>
                  <a:pt x="0" y="1302577"/>
                </a:cubicBezTo>
                <a:cubicBezTo>
                  <a:pt x="-23472" y="1083699"/>
                  <a:pt x="53805" y="909477"/>
                  <a:pt x="0" y="792873"/>
                </a:cubicBezTo>
                <a:cubicBezTo>
                  <a:pt x="-53805" y="676269"/>
                  <a:pt x="2773" y="307323"/>
                  <a:pt x="0" y="0"/>
                </a:cubicBezTo>
                <a:close/>
              </a:path>
              <a:path w="3919606" h="5663380" stroke="0" extrusionOk="0">
                <a:moveTo>
                  <a:pt x="0" y="0"/>
                </a:moveTo>
                <a:cubicBezTo>
                  <a:pt x="289716" y="-38390"/>
                  <a:pt x="406873" y="51729"/>
                  <a:pt x="599140" y="0"/>
                </a:cubicBezTo>
                <a:cubicBezTo>
                  <a:pt x="791407" y="-51729"/>
                  <a:pt x="1022980" y="50547"/>
                  <a:pt x="1159083" y="0"/>
                </a:cubicBezTo>
                <a:cubicBezTo>
                  <a:pt x="1295186" y="-50547"/>
                  <a:pt x="1474944" y="6139"/>
                  <a:pt x="1679831" y="0"/>
                </a:cubicBezTo>
                <a:cubicBezTo>
                  <a:pt x="1884718" y="-6139"/>
                  <a:pt x="1957309" y="21874"/>
                  <a:pt x="2122187" y="0"/>
                </a:cubicBezTo>
                <a:cubicBezTo>
                  <a:pt x="2287065" y="-21874"/>
                  <a:pt x="2379584" y="43705"/>
                  <a:pt x="2564542" y="0"/>
                </a:cubicBezTo>
                <a:cubicBezTo>
                  <a:pt x="2749501" y="-43705"/>
                  <a:pt x="2970632" y="5174"/>
                  <a:pt x="3124486" y="0"/>
                </a:cubicBezTo>
                <a:cubicBezTo>
                  <a:pt x="3278340" y="-5174"/>
                  <a:pt x="3541628" y="87589"/>
                  <a:pt x="3919606" y="0"/>
                </a:cubicBezTo>
                <a:cubicBezTo>
                  <a:pt x="3924517" y="204271"/>
                  <a:pt x="3878332" y="379932"/>
                  <a:pt x="3919606" y="566338"/>
                </a:cubicBezTo>
                <a:cubicBezTo>
                  <a:pt x="3960880" y="752744"/>
                  <a:pt x="3894691" y="906991"/>
                  <a:pt x="3919606" y="1245944"/>
                </a:cubicBezTo>
                <a:cubicBezTo>
                  <a:pt x="3944521" y="1584897"/>
                  <a:pt x="3899397" y="1488895"/>
                  <a:pt x="3919606" y="1699014"/>
                </a:cubicBezTo>
                <a:cubicBezTo>
                  <a:pt x="3939815" y="1909133"/>
                  <a:pt x="3888921" y="2109909"/>
                  <a:pt x="3919606" y="2378620"/>
                </a:cubicBezTo>
                <a:cubicBezTo>
                  <a:pt x="3950291" y="2647331"/>
                  <a:pt x="3880351" y="2594802"/>
                  <a:pt x="3919606" y="2775056"/>
                </a:cubicBezTo>
                <a:cubicBezTo>
                  <a:pt x="3958861" y="2955310"/>
                  <a:pt x="3887754" y="3198557"/>
                  <a:pt x="3919606" y="3398028"/>
                </a:cubicBezTo>
                <a:cubicBezTo>
                  <a:pt x="3951458" y="3597499"/>
                  <a:pt x="3892944" y="3628835"/>
                  <a:pt x="3919606" y="3794465"/>
                </a:cubicBezTo>
                <a:cubicBezTo>
                  <a:pt x="3946268" y="3960095"/>
                  <a:pt x="3904137" y="4179274"/>
                  <a:pt x="3919606" y="4304169"/>
                </a:cubicBezTo>
                <a:cubicBezTo>
                  <a:pt x="3935075" y="4429064"/>
                  <a:pt x="3908390" y="4594880"/>
                  <a:pt x="3919606" y="4813873"/>
                </a:cubicBezTo>
                <a:cubicBezTo>
                  <a:pt x="3930822" y="5032866"/>
                  <a:pt x="3841205" y="5358944"/>
                  <a:pt x="3919606" y="5663380"/>
                </a:cubicBezTo>
                <a:cubicBezTo>
                  <a:pt x="3645315" y="5721216"/>
                  <a:pt x="3472824" y="5614574"/>
                  <a:pt x="3320466" y="5663380"/>
                </a:cubicBezTo>
                <a:cubicBezTo>
                  <a:pt x="3168108" y="5712186"/>
                  <a:pt x="3006443" y="5618650"/>
                  <a:pt x="2878111" y="5663380"/>
                </a:cubicBezTo>
                <a:cubicBezTo>
                  <a:pt x="2749779" y="5708110"/>
                  <a:pt x="2458576" y="5612155"/>
                  <a:pt x="2318167" y="5663380"/>
                </a:cubicBezTo>
                <a:cubicBezTo>
                  <a:pt x="2177758" y="5714605"/>
                  <a:pt x="1989871" y="5630296"/>
                  <a:pt x="1875811" y="5663380"/>
                </a:cubicBezTo>
                <a:cubicBezTo>
                  <a:pt x="1761751" y="5696464"/>
                  <a:pt x="1570093" y="5643961"/>
                  <a:pt x="1315868" y="5663380"/>
                </a:cubicBezTo>
                <a:cubicBezTo>
                  <a:pt x="1061643" y="5682799"/>
                  <a:pt x="849511" y="5643296"/>
                  <a:pt x="677532" y="5663380"/>
                </a:cubicBezTo>
                <a:cubicBezTo>
                  <a:pt x="505553" y="5683464"/>
                  <a:pt x="277997" y="5622384"/>
                  <a:pt x="0" y="5663380"/>
                </a:cubicBezTo>
                <a:cubicBezTo>
                  <a:pt x="-6591" y="5489616"/>
                  <a:pt x="31999" y="5289677"/>
                  <a:pt x="0" y="5153676"/>
                </a:cubicBezTo>
                <a:cubicBezTo>
                  <a:pt x="-31999" y="5017675"/>
                  <a:pt x="22584" y="4881589"/>
                  <a:pt x="0" y="4757239"/>
                </a:cubicBezTo>
                <a:cubicBezTo>
                  <a:pt x="-22584" y="4632889"/>
                  <a:pt x="5596" y="4353512"/>
                  <a:pt x="0" y="4190901"/>
                </a:cubicBezTo>
                <a:cubicBezTo>
                  <a:pt x="-5596" y="4028290"/>
                  <a:pt x="17102" y="3884978"/>
                  <a:pt x="0" y="3737831"/>
                </a:cubicBezTo>
                <a:cubicBezTo>
                  <a:pt x="-17102" y="3590684"/>
                  <a:pt x="13789" y="3396405"/>
                  <a:pt x="0" y="3171493"/>
                </a:cubicBezTo>
                <a:cubicBezTo>
                  <a:pt x="-13789" y="2946581"/>
                  <a:pt x="57485" y="2727942"/>
                  <a:pt x="0" y="2548521"/>
                </a:cubicBezTo>
                <a:cubicBezTo>
                  <a:pt x="-57485" y="2369100"/>
                  <a:pt x="52522" y="2277443"/>
                  <a:pt x="0" y="2038817"/>
                </a:cubicBezTo>
                <a:cubicBezTo>
                  <a:pt x="-52522" y="1800191"/>
                  <a:pt x="21777" y="1623323"/>
                  <a:pt x="0" y="1415845"/>
                </a:cubicBezTo>
                <a:cubicBezTo>
                  <a:pt x="-21777" y="1208367"/>
                  <a:pt x="56477" y="1003416"/>
                  <a:pt x="0" y="736239"/>
                </a:cubicBezTo>
                <a:cubicBezTo>
                  <a:pt x="-56477" y="469062"/>
                  <a:pt x="262" y="243307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3326936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100380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85475-5216-4FA1-ACD9-348AD7CC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4D1CF-8CF1-4A87-B1D0-3A3460A31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URL : </a:t>
            </a:r>
            <a:r>
              <a:rPr lang="en-US" dirty="0">
                <a:hlinkClick r:id="rId2"/>
              </a:rPr>
              <a:t>https://lilahsplant.xyz/</a:t>
            </a:r>
            <a:endParaRPr lang="en-US" dirty="0"/>
          </a:p>
          <a:p>
            <a:r>
              <a:rPr lang="en-US" dirty="0"/>
              <a:t>Features to go through</a:t>
            </a:r>
          </a:p>
          <a:p>
            <a:pPr lvl="1"/>
            <a:r>
              <a:rPr lang="en-US" dirty="0"/>
              <a:t>Quiz</a:t>
            </a:r>
          </a:p>
          <a:p>
            <a:pPr lvl="1"/>
            <a:r>
              <a:rPr lang="en-US" dirty="0"/>
              <a:t>Shop</a:t>
            </a:r>
          </a:p>
          <a:p>
            <a:pPr lvl="1"/>
            <a:r>
              <a:rPr lang="en-US" dirty="0"/>
              <a:t>Cart</a:t>
            </a:r>
          </a:p>
          <a:p>
            <a:pPr lvl="1"/>
            <a:r>
              <a:rPr lang="en-US" dirty="0"/>
              <a:t>Checkout</a:t>
            </a:r>
          </a:p>
          <a:p>
            <a:pPr lvl="1"/>
            <a:r>
              <a:rPr lang="en-US" dirty="0"/>
              <a:t>Care Guide</a:t>
            </a:r>
          </a:p>
          <a:p>
            <a:pPr lvl="1"/>
            <a:r>
              <a:rPr lang="en-US" dirty="0"/>
              <a:t>Cart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235C4D-425B-4D1D-BAA1-3D3931186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015" y="1328394"/>
            <a:ext cx="5822185" cy="4054191"/>
          </a:xfrm>
          <a:custGeom>
            <a:avLst/>
            <a:gdLst>
              <a:gd name="connsiteX0" fmla="*/ 0 w 5822185"/>
              <a:gd name="connsiteY0" fmla="*/ 0 h 4054191"/>
              <a:gd name="connsiteX1" fmla="*/ 588688 w 5822185"/>
              <a:gd name="connsiteY1" fmla="*/ 0 h 4054191"/>
              <a:gd name="connsiteX2" fmla="*/ 1352041 w 5822185"/>
              <a:gd name="connsiteY2" fmla="*/ 0 h 4054191"/>
              <a:gd name="connsiteX3" fmla="*/ 2115394 w 5822185"/>
              <a:gd name="connsiteY3" fmla="*/ 0 h 4054191"/>
              <a:gd name="connsiteX4" fmla="*/ 2762303 w 5822185"/>
              <a:gd name="connsiteY4" fmla="*/ 0 h 4054191"/>
              <a:gd name="connsiteX5" fmla="*/ 3234547 w 5822185"/>
              <a:gd name="connsiteY5" fmla="*/ 0 h 4054191"/>
              <a:gd name="connsiteX6" fmla="*/ 3997900 w 5822185"/>
              <a:gd name="connsiteY6" fmla="*/ 0 h 4054191"/>
              <a:gd name="connsiteX7" fmla="*/ 4644810 w 5822185"/>
              <a:gd name="connsiteY7" fmla="*/ 0 h 4054191"/>
              <a:gd name="connsiteX8" fmla="*/ 5233497 w 5822185"/>
              <a:gd name="connsiteY8" fmla="*/ 0 h 4054191"/>
              <a:gd name="connsiteX9" fmla="*/ 5822185 w 5822185"/>
              <a:gd name="connsiteY9" fmla="*/ 0 h 4054191"/>
              <a:gd name="connsiteX10" fmla="*/ 5822185 w 5822185"/>
              <a:gd name="connsiteY10" fmla="*/ 635157 h 4054191"/>
              <a:gd name="connsiteX11" fmla="*/ 5822185 w 5822185"/>
              <a:gd name="connsiteY11" fmla="*/ 1270313 h 4054191"/>
              <a:gd name="connsiteX12" fmla="*/ 5822185 w 5822185"/>
              <a:gd name="connsiteY12" fmla="*/ 1986554 h 4054191"/>
              <a:gd name="connsiteX13" fmla="*/ 5822185 w 5822185"/>
              <a:gd name="connsiteY13" fmla="*/ 2621710 h 4054191"/>
              <a:gd name="connsiteX14" fmla="*/ 5822185 w 5822185"/>
              <a:gd name="connsiteY14" fmla="*/ 3378492 h 4054191"/>
              <a:gd name="connsiteX15" fmla="*/ 5822185 w 5822185"/>
              <a:gd name="connsiteY15" fmla="*/ 4054191 h 4054191"/>
              <a:gd name="connsiteX16" fmla="*/ 5291719 w 5822185"/>
              <a:gd name="connsiteY16" fmla="*/ 4054191 h 4054191"/>
              <a:gd name="connsiteX17" fmla="*/ 4761254 w 5822185"/>
              <a:gd name="connsiteY17" fmla="*/ 4054191 h 4054191"/>
              <a:gd name="connsiteX18" fmla="*/ 4230788 w 5822185"/>
              <a:gd name="connsiteY18" fmla="*/ 4054191 h 4054191"/>
              <a:gd name="connsiteX19" fmla="*/ 3700322 w 5822185"/>
              <a:gd name="connsiteY19" fmla="*/ 4054191 h 4054191"/>
              <a:gd name="connsiteX20" fmla="*/ 3111634 w 5822185"/>
              <a:gd name="connsiteY20" fmla="*/ 4054191 h 4054191"/>
              <a:gd name="connsiteX21" fmla="*/ 2522947 w 5822185"/>
              <a:gd name="connsiteY21" fmla="*/ 4054191 h 4054191"/>
              <a:gd name="connsiteX22" fmla="*/ 1992481 w 5822185"/>
              <a:gd name="connsiteY22" fmla="*/ 4054191 h 4054191"/>
              <a:gd name="connsiteX23" fmla="*/ 1229128 w 5822185"/>
              <a:gd name="connsiteY23" fmla="*/ 4054191 h 4054191"/>
              <a:gd name="connsiteX24" fmla="*/ 582219 w 5822185"/>
              <a:gd name="connsiteY24" fmla="*/ 4054191 h 4054191"/>
              <a:gd name="connsiteX25" fmla="*/ 0 w 5822185"/>
              <a:gd name="connsiteY25" fmla="*/ 4054191 h 4054191"/>
              <a:gd name="connsiteX26" fmla="*/ 0 w 5822185"/>
              <a:gd name="connsiteY26" fmla="*/ 3419034 h 4054191"/>
              <a:gd name="connsiteX27" fmla="*/ 0 w 5822185"/>
              <a:gd name="connsiteY27" fmla="*/ 2702794 h 4054191"/>
              <a:gd name="connsiteX28" fmla="*/ 0 w 5822185"/>
              <a:gd name="connsiteY28" fmla="*/ 2027096 h 4054191"/>
              <a:gd name="connsiteX29" fmla="*/ 0 w 5822185"/>
              <a:gd name="connsiteY29" fmla="*/ 1310855 h 4054191"/>
              <a:gd name="connsiteX30" fmla="*/ 0 w 5822185"/>
              <a:gd name="connsiteY30" fmla="*/ 675699 h 4054191"/>
              <a:gd name="connsiteX31" fmla="*/ 0 w 5822185"/>
              <a:gd name="connsiteY31" fmla="*/ 0 h 405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22185" h="4054191" fill="none" extrusionOk="0">
                <a:moveTo>
                  <a:pt x="0" y="0"/>
                </a:moveTo>
                <a:cubicBezTo>
                  <a:pt x="127795" y="-24467"/>
                  <a:pt x="413342" y="-12142"/>
                  <a:pt x="588688" y="0"/>
                </a:cubicBezTo>
                <a:cubicBezTo>
                  <a:pt x="764034" y="12142"/>
                  <a:pt x="1112897" y="4945"/>
                  <a:pt x="1352041" y="0"/>
                </a:cubicBezTo>
                <a:cubicBezTo>
                  <a:pt x="1591185" y="-4945"/>
                  <a:pt x="1846783" y="-22282"/>
                  <a:pt x="2115394" y="0"/>
                </a:cubicBezTo>
                <a:cubicBezTo>
                  <a:pt x="2384005" y="22282"/>
                  <a:pt x="2467950" y="23755"/>
                  <a:pt x="2762303" y="0"/>
                </a:cubicBezTo>
                <a:cubicBezTo>
                  <a:pt x="3056656" y="-23755"/>
                  <a:pt x="3006732" y="-20387"/>
                  <a:pt x="3234547" y="0"/>
                </a:cubicBezTo>
                <a:cubicBezTo>
                  <a:pt x="3462362" y="20387"/>
                  <a:pt x="3662316" y="-2395"/>
                  <a:pt x="3997900" y="0"/>
                </a:cubicBezTo>
                <a:cubicBezTo>
                  <a:pt x="4333484" y="2395"/>
                  <a:pt x="4420133" y="-29390"/>
                  <a:pt x="4644810" y="0"/>
                </a:cubicBezTo>
                <a:cubicBezTo>
                  <a:pt x="4869487" y="29390"/>
                  <a:pt x="4966071" y="3328"/>
                  <a:pt x="5233497" y="0"/>
                </a:cubicBezTo>
                <a:cubicBezTo>
                  <a:pt x="5500923" y="-3328"/>
                  <a:pt x="5658348" y="481"/>
                  <a:pt x="5822185" y="0"/>
                </a:cubicBezTo>
                <a:cubicBezTo>
                  <a:pt x="5794331" y="310797"/>
                  <a:pt x="5836748" y="378017"/>
                  <a:pt x="5822185" y="635157"/>
                </a:cubicBezTo>
                <a:cubicBezTo>
                  <a:pt x="5807622" y="892297"/>
                  <a:pt x="5795696" y="1010576"/>
                  <a:pt x="5822185" y="1270313"/>
                </a:cubicBezTo>
                <a:cubicBezTo>
                  <a:pt x="5848674" y="1530050"/>
                  <a:pt x="5806542" y="1831775"/>
                  <a:pt x="5822185" y="1986554"/>
                </a:cubicBezTo>
                <a:cubicBezTo>
                  <a:pt x="5837828" y="2141333"/>
                  <a:pt x="5804092" y="2427696"/>
                  <a:pt x="5822185" y="2621710"/>
                </a:cubicBezTo>
                <a:cubicBezTo>
                  <a:pt x="5840278" y="2815724"/>
                  <a:pt x="5857140" y="3138597"/>
                  <a:pt x="5822185" y="3378492"/>
                </a:cubicBezTo>
                <a:cubicBezTo>
                  <a:pt x="5787230" y="3618387"/>
                  <a:pt x="5854159" y="3861982"/>
                  <a:pt x="5822185" y="4054191"/>
                </a:cubicBezTo>
                <a:cubicBezTo>
                  <a:pt x="5699184" y="4042356"/>
                  <a:pt x="5405052" y="4042790"/>
                  <a:pt x="5291719" y="4054191"/>
                </a:cubicBezTo>
                <a:cubicBezTo>
                  <a:pt x="5178386" y="4065592"/>
                  <a:pt x="4895767" y="4072106"/>
                  <a:pt x="4761254" y="4054191"/>
                </a:cubicBezTo>
                <a:cubicBezTo>
                  <a:pt x="4626741" y="4036276"/>
                  <a:pt x="4338370" y="4028242"/>
                  <a:pt x="4230788" y="4054191"/>
                </a:cubicBezTo>
                <a:cubicBezTo>
                  <a:pt x="4123206" y="4080140"/>
                  <a:pt x="3930400" y="4049222"/>
                  <a:pt x="3700322" y="4054191"/>
                </a:cubicBezTo>
                <a:cubicBezTo>
                  <a:pt x="3470244" y="4059160"/>
                  <a:pt x="3402600" y="4026947"/>
                  <a:pt x="3111634" y="4054191"/>
                </a:cubicBezTo>
                <a:cubicBezTo>
                  <a:pt x="2820668" y="4081435"/>
                  <a:pt x="2739587" y="4069337"/>
                  <a:pt x="2522947" y="4054191"/>
                </a:cubicBezTo>
                <a:cubicBezTo>
                  <a:pt x="2306307" y="4039045"/>
                  <a:pt x="2222337" y="4034278"/>
                  <a:pt x="1992481" y="4054191"/>
                </a:cubicBezTo>
                <a:cubicBezTo>
                  <a:pt x="1762625" y="4074104"/>
                  <a:pt x="1586008" y="4032467"/>
                  <a:pt x="1229128" y="4054191"/>
                </a:cubicBezTo>
                <a:cubicBezTo>
                  <a:pt x="872248" y="4075915"/>
                  <a:pt x="788099" y="4066320"/>
                  <a:pt x="582219" y="4054191"/>
                </a:cubicBezTo>
                <a:cubicBezTo>
                  <a:pt x="376339" y="4042062"/>
                  <a:pt x="248813" y="4049192"/>
                  <a:pt x="0" y="4054191"/>
                </a:cubicBezTo>
                <a:cubicBezTo>
                  <a:pt x="19294" y="3920139"/>
                  <a:pt x="30109" y="3681427"/>
                  <a:pt x="0" y="3419034"/>
                </a:cubicBezTo>
                <a:cubicBezTo>
                  <a:pt x="-30109" y="3156641"/>
                  <a:pt x="8738" y="2849056"/>
                  <a:pt x="0" y="2702794"/>
                </a:cubicBezTo>
                <a:cubicBezTo>
                  <a:pt x="-8738" y="2556532"/>
                  <a:pt x="-4152" y="2206372"/>
                  <a:pt x="0" y="2027096"/>
                </a:cubicBezTo>
                <a:cubicBezTo>
                  <a:pt x="4152" y="1847820"/>
                  <a:pt x="413" y="1580643"/>
                  <a:pt x="0" y="1310855"/>
                </a:cubicBezTo>
                <a:cubicBezTo>
                  <a:pt x="-413" y="1041067"/>
                  <a:pt x="-21715" y="893334"/>
                  <a:pt x="0" y="675699"/>
                </a:cubicBezTo>
                <a:cubicBezTo>
                  <a:pt x="21715" y="458064"/>
                  <a:pt x="-21071" y="188980"/>
                  <a:pt x="0" y="0"/>
                </a:cubicBezTo>
                <a:close/>
              </a:path>
              <a:path w="5822185" h="4054191" stroke="0" extrusionOk="0">
                <a:moveTo>
                  <a:pt x="0" y="0"/>
                </a:moveTo>
                <a:cubicBezTo>
                  <a:pt x="246289" y="2718"/>
                  <a:pt x="531039" y="-27830"/>
                  <a:pt x="763353" y="0"/>
                </a:cubicBezTo>
                <a:cubicBezTo>
                  <a:pt x="995667" y="27830"/>
                  <a:pt x="1199734" y="-30429"/>
                  <a:pt x="1468484" y="0"/>
                </a:cubicBezTo>
                <a:cubicBezTo>
                  <a:pt x="1737234" y="30429"/>
                  <a:pt x="1801565" y="25274"/>
                  <a:pt x="2115394" y="0"/>
                </a:cubicBezTo>
                <a:cubicBezTo>
                  <a:pt x="2429223" y="-25274"/>
                  <a:pt x="2608797" y="-25309"/>
                  <a:pt x="2820525" y="0"/>
                </a:cubicBezTo>
                <a:cubicBezTo>
                  <a:pt x="3032253" y="25309"/>
                  <a:pt x="3336767" y="-28224"/>
                  <a:pt x="3467435" y="0"/>
                </a:cubicBezTo>
                <a:cubicBezTo>
                  <a:pt x="3598103" y="28224"/>
                  <a:pt x="3832762" y="-13711"/>
                  <a:pt x="3997900" y="0"/>
                </a:cubicBezTo>
                <a:cubicBezTo>
                  <a:pt x="4163038" y="13711"/>
                  <a:pt x="4437669" y="22525"/>
                  <a:pt x="4644810" y="0"/>
                </a:cubicBezTo>
                <a:cubicBezTo>
                  <a:pt x="4851951" y="-22525"/>
                  <a:pt x="5530424" y="27652"/>
                  <a:pt x="5822185" y="0"/>
                </a:cubicBezTo>
                <a:cubicBezTo>
                  <a:pt x="5845457" y="277518"/>
                  <a:pt x="5823606" y="440379"/>
                  <a:pt x="5822185" y="675699"/>
                </a:cubicBezTo>
                <a:cubicBezTo>
                  <a:pt x="5820764" y="911019"/>
                  <a:pt x="5801889" y="1039055"/>
                  <a:pt x="5822185" y="1310855"/>
                </a:cubicBezTo>
                <a:cubicBezTo>
                  <a:pt x="5842481" y="1582655"/>
                  <a:pt x="5830649" y="1729527"/>
                  <a:pt x="5822185" y="1946012"/>
                </a:cubicBezTo>
                <a:cubicBezTo>
                  <a:pt x="5813721" y="2162497"/>
                  <a:pt x="5826047" y="2321850"/>
                  <a:pt x="5822185" y="2621710"/>
                </a:cubicBezTo>
                <a:cubicBezTo>
                  <a:pt x="5818323" y="2921570"/>
                  <a:pt x="5819220" y="2920092"/>
                  <a:pt x="5822185" y="3175783"/>
                </a:cubicBezTo>
                <a:cubicBezTo>
                  <a:pt x="5825150" y="3431474"/>
                  <a:pt x="5809301" y="3811675"/>
                  <a:pt x="5822185" y="4054191"/>
                </a:cubicBezTo>
                <a:cubicBezTo>
                  <a:pt x="5665213" y="4059242"/>
                  <a:pt x="5539998" y="4029277"/>
                  <a:pt x="5291719" y="4054191"/>
                </a:cubicBezTo>
                <a:cubicBezTo>
                  <a:pt x="5043440" y="4079105"/>
                  <a:pt x="4945091" y="4038536"/>
                  <a:pt x="4761254" y="4054191"/>
                </a:cubicBezTo>
                <a:cubicBezTo>
                  <a:pt x="4577418" y="4069846"/>
                  <a:pt x="4395110" y="4049378"/>
                  <a:pt x="4289010" y="4054191"/>
                </a:cubicBezTo>
                <a:cubicBezTo>
                  <a:pt x="4182910" y="4059004"/>
                  <a:pt x="4001161" y="4074405"/>
                  <a:pt x="3758544" y="4054191"/>
                </a:cubicBezTo>
                <a:cubicBezTo>
                  <a:pt x="3515927" y="4033977"/>
                  <a:pt x="3341830" y="4088917"/>
                  <a:pt x="3053413" y="4054191"/>
                </a:cubicBezTo>
                <a:cubicBezTo>
                  <a:pt x="2764996" y="4019465"/>
                  <a:pt x="2710735" y="4080415"/>
                  <a:pt x="2522947" y="4054191"/>
                </a:cubicBezTo>
                <a:cubicBezTo>
                  <a:pt x="2335159" y="4027967"/>
                  <a:pt x="2152350" y="4034987"/>
                  <a:pt x="1992481" y="4054191"/>
                </a:cubicBezTo>
                <a:cubicBezTo>
                  <a:pt x="1832612" y="4073395"/>
                  <a:pt x="1635380" y="4050379"/>
                  <a:pt x="1520237" y="4054191"/>
                </a:cubicBezTo>
                <a:cubicBezTo>
                  <a:pt x="1405094" y="4058003"/>
                  <a:pt x="1148772" y="4033023"/>
                  <a:pt x="873328" y="4054191"/>
                </a:cubicBezTo>
                <a:cubicBezTo>
                  <a:pt x="597884" y="4075359"/>
                  <a:pt x="175270" y="4097551"/>
                  <a:pt x="0" y="4054191"/>
                </a:cubicBezTo>
                <a:cubicBezTo>
                  <a:pt x="-9701" y="3883119"/>
                  <a:pt x="10847" y="3702259"/>
                  <a:pt x="0" y="3419034"/>
                </a:cubicBezTo>
                <a:cubicBezTo>
                  <a:pt x="-10847" y="3135809"/>
                  <a:pt x="-21234" y="2949729"/>
                  <a:pt x="0" y="2743336"/>
                </a:cubicBezTo>
                <a:cubicBezTo>
                  <a:pt x="21234" y="2536943"/>
                  <a:pt x="-8348" y="2345494"/>
                  <a:pt x="0" y="2108179"/>
                </a:cubicBezTo>
                <a:cubicBezTo>
                  <a:pt x="8348" y="1870864"/>
                  <a:pt x="-34806" y="1666671"/>
                  <a:pt x="0" y="1351397"/>
                </a:cubicBezTo>
                <a:cubicBezTo>
                  <a:pt x="34806" y="1036123"/>
                  <a:pt x="6561" y="844159"/>
                  <a:pt x="0" y="594615"/>
                </a:cubicBezTo>
                <a:cubicBezTo>
                  <a:pt x="-6561" y="345071"/>
                  <a:pt x="-22053" y="157599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8052104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536978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{3175C983-5A52-42B2-BE2D-FE06B4FBCA39}tf56219246_win32</Template>
  <TotalTime>118</TotalTime>
  <Words>189</Words>
  <Application>Microsoft Office PowerPoint</Application>
  <PresentationFormat>Widescreen</PresentationFormat>
  <Paragraphs>50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Avenir Next LT Pro</vt:lpstr>
      <vt:lpstr>Avenir Next LT Pro Light</vt:lpstr>
      <vt:lpstr>Garamond</vt:lpstr>
      <vt:lpstr>SavonVTI</vt:lpstr>
      <vt:lpstr>Final Presentation</vt:lpstr>
      <vt:lpstr>Overview</vt:lpstr>
      <vt:lpstr>Tool &amp; Budget</vt:lpstr>
      <vt:lpstr>Integrations</vt:lpstr>
      <vt:lpstr>Backend of Integrations</vt:lpstr>
      <vt:lpstr>Future Improvements</vt:lpstr>
      <vt:lpstr>Live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Presentation</dc:title>
  <dc:creator>Andrusko, Delilah</dc:creator>
  <cp:lastModifiedBy>Delilah Andrusko</cp:lastModifiedBy>
  <cp:revision>9</cp:revision>
  <dcterms:created xsi:type="dcterms:W3CDTF">2021-07-26T20:38:52Z</dcterms:created>
  <dcterms:modified xsi:type="dcterms:W3CDTF">2021-07-27T00:35:43Z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